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Mindbender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Created by Arts and Technology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Frisco, 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Mindbender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Created by Arts and Technology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Frisco, TX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 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Latitude and Longitude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1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48" y="298849"/>
            <a:ext cx="8229600" cy="1143000"/>
          </a:xfrm>
        </p:spPr>
        <p:txBody>
          <a:bodyPr/>
          <a:lstStyle/>
          <a:p>
            <a:r>
              <a:rPr lang="en-US" dirty="0" smtClean="0"/>
              <a:t>System of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86148" cy="4923339"/>
          </a:xfrm>
        </p:spPr>
        <p:txBody>
          <a:bodyPr>
            <a:normAutofit/>
          </a:bodyPr>
          <a:lstStyle/>
          <a:p>
            <a:r>
              <a:rPr lang="en-US" dirty="0"/>
              <a:t>The ancient Greek geographer </a:t>
            </a:r>
            <a:r>
              <a:rPr lang="en-US" b="1" i="1" dirty="0">
                <a:solidFill>
                  <a:srgbClr val="FFFF00"/>
                </a:solidFill>
              </a:rPr>
              <a:t>Ptolemy</a:t>
            </a:r>
            <a:r>
              <a:rPr lang="en-US" dirty="0"/>
              <a:t> created a grid system and listed the coordinates for places throughout the known world in his book</a:t>
            </a:r>
            <a:r>
              <a:rPr lang="en-US" i="1" dirty="0"/>
              <a:t> </a:t>
            </a:r>
            <a:r>
              <a:rPr lang="en-US" b="1" i="1" dirty="0">
                <a:solidFill>
                  <a:srgbClr val="FFFF00"/>
                </a:solidFill>
              </a:rPr>
              <a:t>Geography. </a:t>
            </a:r>
            <a:endParaRPr lang="en-US" b="1" i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actual the </a:t>
            </a:r>
            <a:r>
              <a:rPr lang="en-US" dirty="0"/>
              <a:t>latitude and longitude system was developed and </a:t>
            </a:r>
            <a:r>
              <a:rPr lang="en-US" dirty="0" smtClean="0"/>
              <a:t>implemented in the middle   ages. </a:t>
            </a:r>
          </a:p>
          <a:p>
            <a:r>
              <a:rPr lang="en-US" dirty="0" smtClean="0"/>
              <a:t>This </a:t>
            </a:r>
            <a:r>
              <a:rPr lang="en-US" dirty="0"/>
              <a:t>system is written in </a:t>
            </a:r>
            <a:r>
              <a:rPr lang="en-US" b="1" i="1" dirty="0">
                <a:solidFill>
                  <a:srgbClr val="FFFF00"/>
                </a:solidFill>
              </a:rPr>
              <a:t>degrees,</a:t>
            </a:r>
            <a:r>
              <a:rPr lang="en-US" dirty="0"/>
              <a:t> using the symbol </a:t>
            </a:r>
            <a:r>
              <a:rPr lang="en-US" i="1" dirty="0">
                <a:solidFill>
                  <a:srgbClr val="FFFF00"/>
                </a:solidFill>
              </a:rPr>
              <a:t>°</a:t>
            </a:r>
          </a:p>
          <a:p>
            <a:endParaRPr lang="en-US" dirty="0"/>
          </a:p>
        </p:txBody>
      </p:sp>
      <p:pic>
        <p:nvPicPr>
          <p:cNvPr id="4" name="Picture 3" descr="Ptolem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26" y="92517"/>
            <a:ext cx="1124443" cy="13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4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42" y="1706030"/>
            <a:ext cx="8344258" cy="46437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atitude</a:t>
            </a:r>
            <a:r>
              <a:rPr lang="en-US" dirty="0"/>
              <a:t> lines run horizontally. </a:t>
            </a:r>
            <a:endParaRPr lang="en-US" dirty="0" smtClean="0"/>
          </a:p>
          <a:p>
            <a:r>
              <a:rPr lang="en-US" dirty="0" smtClean="0"/>
              <a:t>Latitude </a:t>
            </a:r>
            <a:r>
              <a:rPr lang="en-US" dirty="0"/>
              <a:t>lines are also known as </a:t>
            </a:r>
            <a:r>
              <a:rPr lang="en-US" b="1" i="1" dirty="0">
                <a:solidFill>
                  <a:srgbClr val="FFFF00"/>
                </a:solidFill>
              </a:rPr>
              <a:t>parallels</a:t>
            </a:r>
            <a:r>
              <a:rPr lang="en-US" dirty="0"/>
              <a:t> since they are parallel and are an equal distant from each other.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degree of latitude is approximately 69 miles (111 km) apart;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earth is not a perfect sphere but an </a:t>
            </a:r>
            <a:r>
              <a:rPr lang="en-US" b="1" i="1" dirty="0">
                <a:solidFill>
                  <a:srgbClr val="FFFF00"/>
                </a:solidFill>
              </a:rPr>
              <a:t>oblate ellipsoid </a:t>
            </a:r>
            <a:r>
              <a:rPr lang="en-US" dirty="0"/>
              <a:t>(slightly egg-shaped</a:t>
            </a:r>
            <a:r>
              <a:rPr lang="en-US" dirty="0" smtClean="0"/>
              <a:t>) hence there are minor variations.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 descr="LatLin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037" y="100943"/>
            <a:ext cx="2156763" cy="215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7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vertical </a:t>
            </a:r>
            <a:r>
              <a:rPr lang="en-US" b="1" i="1" dirty="0">
                <a:solidFill>
                  <a:srgbClr val="FFFF00"/>
                </a:solidFill>
              </a:rPr>
              <a:t>longitude</a:t>
            </a:r>
            <a:r>
              <a:rPr lang="en-US" dirty="0"/>
              <a:t> lines are also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known </a:t>
            </a:r>
            <a:r>
              <a:rPr lang="en-US" dirty="0"/>
              <a:t>as meridians.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converge at the poles and are widest at the equator (about 69 miles or 111 km apart). </a:t>
            </a:r>
            <a:endParaRPr lang="en-US" dirty="0" smtClean="0"/>
          </a:p>
          <a:p>
            <a:r>
              <a:rPr lang="en-US" dirty="0" smtClean="0"/>
              <a:t>Zero </a:t>
            </a:r>
            <a:r>
              <a:rPr lang="en-US" dirty="0"/>
              <a:t>degrees longitude is located at Greenwich, England (0°).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degrees continue 180° east and 180° west where they meet and form the </a:t>
            </a:r>
            <a:r>
              <a:rPr lang="en-US" b="1" i="1" dirty="0">
                <a:solidFill>
                  <a:srgbClr val="FFFF00"/>
                </a:solidFill>
              </a:rPr>
              <a:t>International Date Line </a:t>
            </a:r>
            <a:r>
              <a:rPr lang="en-US" dirty="0"/>
              <a:t>in the Pacific Ocean. </a:t>
            </a:r>
            <a:endParaRPr lang="en-US" dirty="0" smtClean="0"/>
          </a:p>
          <a:p>
            <a:r>
              <a:rPr lang="en-US" dirty="0" smtClean="0"/>
              <a:t>Greenwich</a:t>
            </a:r>
            <a:r>
              <a:rPr lang="en-US" dirty="0"/>
              <a:t>, the site of the British Royal Greenwich Observatory, was established as the site of the </a:t>
            </a:r>
            <a:r>
              <a:rPr lang="en-US" b="1" i="1" dirty="0">
                <a:solidFill>
                  <a:srgbClr val="FFFF00"/>
                </a:solidFill>
              </a:rPr>
              <a:t>prime meridian</a:t>
            </a:r>
            <a:r>
              <a:rPr lang="en-US" dirty="0"/>
              <a:t> by an international conference in 1884.</a:t>
            </a:r>
          </a:p>
          <a:p>
            <a:endParaRPr lang="en-US" dirty="0"/>
          </a:p>
        </p:txBody>
      </p:sp>
      <p:pic>
        <p:nvPicPr>
          <p:cNvPr id="4" name="Picture 3" descr="longli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296" y="161290"/>
            <a:ext cx="2127504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4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 the Code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Get in groups. </a:t>
            </a:r>
            <a:r>
              <a:rPr lang="en-US" i="1" dirty="0" smtClean="0">
                <a:solidFill>
                  <a:srgbClr val="FFFF00"/>
                </a:solidFill>
              </a:rPr>
              <a:t>11 groups of 2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FF00"/>
                </a:solidFill>
              </a:rPr>
              <a:t>1 group of 3</a:t>
            </a:r>
          </a:p>
          <a:p>
            <a:r>
              <a:rPr lang="en-US" dirty="0" smtClean="0"/>
              <a:t>Choose your code</a:t>
            </a:r>
          </a:p>
          <a:p>
            <a:r>
              <a:rPr lang="en-US" dirty="0" smtClean="0"/>
              <a:t>Your code is the list of </a:t>
            </a:r>
            <a:r>
              <a:rPr lang="en-US" dirty="0"/>
              <a:t>coordinates for cities all over the planet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(1) Find those places in Google Earth.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2) As you find each place, write its name next to the coordinates.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3) Circle the </a:t>
            </a:r>
            <a:r>
              <a:rPr lang="en-US" i="1" dirty="0">
                <a:solidFill>
                  <a:srgbClr val="FFFF00"/>
                </a:solidFill>
              </a:rPr>
              <a:t>first letter </a:t>
            </a:r>
            <a:r>
              <a:rPr lang="en-US" dirty="0"/>
              <a:t>of each name.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4) Read the letters </a:t>
            </a:r>
            <a:r>
              <a:rPr lang="en-US" i="1" dirty="0">
                <a:solidFill>
                  <a:srgbClr val="FFFF00"/>
                </a:solidFill>
              </a:rPr>
              <a:t>from top to bottom</a:t>
            </a:r>
            <a:r>
              <a:rPr lang="en-US" dirty="0"/>
              <a:t>, and they should spell the name of a </a:t>
            </a:r>
            <a:r>
              <a:rPr lang="en-US" dirty="0" smtClean="0"/>
              <a:t>mystery city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(5) Find that city in Google Earth and see it in 3D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7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sure 3D Buildings box is checked under Layers</a:t>
            </a:r>
          </a:p>
          <a:p>
            <a:r>
              <a:rPr lang="en-US" dirty="0" smtClean="0"/>
              <a:t>To </a:t>
            </a:r>
            <a:r>
              <a:rPr lang="en-US" dirty="0"/>
              <a:t>make it a little easier in Google Earth you will need to go to </a:t>
            </a:r>
            <a:endParaRPr lang="en-US" dirty="0" smtClean="0"/>
          </a:p>
          <a:p>
            <a:pPr lvl="1"/>
            <a:r>
              <a:rPr lang="en-US" b="1" i="1" dirty="0" smtClean="0"/>
              <a:t>ON PC</a:t>
            </a:r>
            <a:r>
              <a:rPr lang="en-US" dirty="0" smtClean="0"/>
              <a:t>: Tools </a:t>
            </a:r>
            <a:r>
              <a:rPr lang="en-US" dirty="0"/>
              <a:t>– Options- 3D View Tab. L</a:t>
            </a:r>
            <a:r>
              <a:rPr lang="en-US" dirty="0" smtClean="0"/>
              <a:t>ocate </a:t>
            </a:r>
            <a:r>
              <a:rPr lang="en-US" dirty="0"/>
              <a:t>Show Long/</a:t>
            </a:r>
            <a:r>
              <a:rPr lang="en-US" dirty="0" err="1"/>
              <a:t>Lat</a:t>
            </a:r>
            <a:r>
              <a:rPr lang="en-US" dirty="0"/>
              <a:t> and make sure the </a:t>
            </a:r>
            <a:r>
              <a:rPr lang="en-US" b="1" i="1" dirty="0"/>
              <a:t>Degrees</a:t>
            </a:r>
            <a:r>
              <a:rPr lang="en-US" dirty="0"/>
              <a:t> button is </a:t>
            </a:r>
            <a:r>
              <a:rPr lang="en-US" dirty="0" smtClean="0"/>
              <a:t>selected</a:t>
            </a:r>
          </a:p>
          <a:p>
            <a:pPr lvl="1"/>
            <a:r>
              <a:rPr lang="en-US" b="1" i="1" dirty="0" smtClean="0"/>
              <a:t>ON MAC</a:t>
            </a:r>
            <a:r>
              <a:rPr lang="en-US" dirty="0" smtClean="0"/>
              <a:t>: Google Earth-Preferences-3D View. </a:t>
            </a:r>
            <a:r>
              <a:rPr lang="en-US" dirty="0"/>
              <a:t>Locate Show Long/</a:t>
            </a:r>
            <a:r>
              <a:rPr lang="en-US" dirty="0" err="1"/>
              <a:t>Lat</a:t>
            </a:r>
            <a:r>
              <a:rPr lang="en-US" dirty="0"/>
              <a:t> and make sure the </a:t>
            </a:r>
            <a:r>
              <a:rPr lang="en-US" b="1" i="1" dirty="0"/>
              <a:t>Degrees</a:t>
            </a:r>
            <a:r>
              <a:rPr lang="en-US" dirty="0"/>
              <a:t> button is selected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3632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</TotalTime>
  <Words>199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Geo Location</vt:lpstr>
      <vt:lpstr>System of Coordinates</vt:lpstr>
      <vt:lpstr>Latitude</vt:lpstr>
      <vt:lpstr>Longitude</vt:lpstr>
      <vt:lpstr>Crack the Code Activity</vt:lpstr>
      <vt:lpstr>Tips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Location</dc:title>
  <dc:creator>ATI Local Administrator</dc:creator>
  <cp:lastModifiedBy>ATI Local Administrator</cp:lastModifiedBy>
  <cp:revision>3</cp:revision>
  <dcterms:created xsi:type="dcterms:W3CDTF">2013-06-03T19:46:43Z</dcterms:created>
  <dcterms:modified xsi:type="dcterms:W3CDTF">2013-06-03T20:13:05Z</dcterms:modified>
</cp:coreProperties>
</file>